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66" r:id="rId5"/>
    <p:sldId id="265" r:id="rId6"/>
    <p:sldId id="267" r:id="rId7"/>
    <p:sldId id="268" r:id="rId8"/>
    <p:sldId id="271" r:id="rId9"/>
    <p:sldId id="272" r:id="rId10"/>
    <p:sldId id="273" r:id="rId11"/>
    <p:sldId id="274" r:id="rId12"/>
    <p:sldId id="279" r:id="rId1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4CA1"/>
    <a:srgbClr val="DCEE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7" y="4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B11D6-CD54-4726-8DEA-11E50359105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A47D6-5C6B-4FCD-8A3C-83A8CE00B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051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3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896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161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358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484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446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119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470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623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509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13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E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39A4D-A8F6-4FA1-99BC-FBF6D2AD34AE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24C13-7400-4F16-AE65-D96A28EF5DE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2F85C9-915B-4314-9241-DA75031660F0}"/>
              </a:ext>
            </a:extLst>
          </p:cNvPr>
          <p:cNvSpPr txBox="1"/>
          <p:nvPr userDrawn="1"/>
        </p:nvSpPr>
        <p:spPr>
          <a:xfrm>
            <a:off x="838199" y="71180"/>
            <a:ext cx="10868311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13.10.2025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LI (12): To multiply a two-digit number by a single-digit number using estimation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B922F8-4839-4A35-8AD1-1D6B7D1A7DB6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76" y="200014"/>
            <a:ext cx="574862" cy="69047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25707C3-B5C7-46B8-911A-65DC152879F1}"/>
              </a:ext>
            </a:extLst>
          </p:cNvPr>
          <p:cNvCxnSpPr>
            <a:cxnSpLocks/>
          </p:cNvCxnSpPr>
          <p:nvPr userDrawn="1"/>
        </p:nvCxnSpPr>
        <p:spPr>
          <a:xfrm>
            <a:off x="0" y="1089615"/>
            <a:ext cx="12192000" cy="0"/>
          </a:xfrm>
          <a:prstGeom prst="line">
            <a:avLst/>
          </a:prstGeom>
          <a:ln w="28575">
            <a:solidFill>
              <a:srgbClr val="1E4C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048BABC-6EA7-4C7A-9223-D279454C7B2D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948" b="90052" l="9817" r="89791">
                        <a14:foregroundMark x1="38351" y1="87696" x2="40838" y2="90183"/>
                        <a14:foregroundMark x1="9817" y1="59686" x2="10602" y2="78141"/>
                        <a14:foregroundMark x1="24607" y1="11518" x2="29058" y2="112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9549" y="194307"/>
            <a:ext cx="730726" cy="73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909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52E95A5-9185-48E7-B034-35F7014F0E3D}"/>
              </a:ext>
            </a:extLst>
          </p:cNvPr>
          <p:cNvSpPr/>
          <p:nvPr/>
        </p:nvSpPr>
        <p:spPr>
          <a:xfrm>
            <a:off x="11082308" y="1078663"/>
            <a:ext cx="1109691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Retrieval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EB4386F-AD4E-4D7E-B90D-12B2A76A4B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44" y="1199676"/>
            <a:ext cx="9859131" cy="55392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93232D-9DB0-4748-AD2B-EEC51FA9DA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44" y="1199676"/>
            <a:ext cx="9875800" cy="560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78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7C70731-17D3-454F-8BC5-9A384D899227}"/>
              </a:ext>
            </a:extLst>
          </p:cNvPr>
          <p:cNvSpPr/>
          <p:nvPr/>
        </p:nvSpPr>
        <p:spPr>
          <a:xfrm>
            <a:off x="553020" y="1746668"/>
            <a:ext cx="3504287" cy="4730787"/>
          </a:xfrm>
          <a:prstGeom prst="roundRect">
            <a:avLst>
              <a:gd name="adj" fmla="val 7105"/>
            </a:avLst>
          </a:prstGeom>
          <a:noFill/>
          <a:ln w="28575"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Stem Sentence…</a:t>
            </a:r>
          </a:p>
          <a:p>
            <a:pPr algn="ctr"/>
            <a:endParaRPr lang="en-GB" sz="2400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 the largest factor</a:t>
            </a:r>
          </a:p>
          <a:p>
            <a:pPr algn="ctr"/>
            <a:endParaRPr lang="en-GB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Write the smallest factor below, lining up the digits</a:t>
            </a:r>
          </a:p>
          <a:p>
            <a:pPr algn="ctr"/>
            <a:endParaRPr lang="en-GB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Multiply starting with the ones</a:t>
            </a:r>
          </a:p>
          <a:p>
            <a:pPr algn="ctr"/>
            <a:endParaRPr lang="en-GB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Regroup and add from regroup</a:t>
            </a:r>
          </a:p>
          <a:p>
            <a:pPr algn="ctr"/>
            <a:endParaRPr lang="en-GB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Multiply the tens </a:t>
            </a:r>
          </a:p>
          <a:p>
            <a:pPr algn="ctr"/>
            <a:endParaRPr lang="en-GB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Regroup and add from regroup</a:t>
            </a:r>
            <a:endParaRPr lang="en-GB" sz="2800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400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3CB78B6-7F86-40BD-B03F-8D64AEC9972A}"/>
              </a:ext>
            </a:extLst>
          </p:cNvPr>
          <p:cNvSpPr/>
          <p:nvPr/>
        </p:nvSpPr>
        <p:spPr>
          <a:xfrm>
            <a:off x="4406824" y="2287369"/>
            <a:ext cx="3378352" cy="3378352"/>
          </a:xfrm>
          <a:prstGeom prst="roundRect">
            <a:avLst>
              <a:gd name="adj" fmla="val 7105"/>
            </a:avLst>
          </a:prstGeom>
          <a:noFill/>
          <a:ln w="28575"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Vocabulary…</a:t>
            </a:r>
          </a:p>
          <a:p>
            <a:pPr algn="ctr"/>
            <a:endParaRPr lang="en-GB" sz="2400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Estimate</a:t>
            </a:r>
          </a:p>
          <a:p>
            <a:pPr algn="ctr"/>
            <a:r>
              <a:rPr lang="en-GB" sz="2400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Estimation</a:t>
            </a:r>
          </a:p>
          <a:p>
            <a:pPr algn="ctr"/>
            <a:r>
              <a:rPr lang="en-GB" sz="2400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a value that is close enough to the right answer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AC36BBA-97FE-465C-B41C-032033DDE878}"/>
              </a:ext>
            </a:extLst>
          </p:cNvPr>
          <p:cNvSpPr/>
          <p:nvPr/>
        </p:nvSpPr>
        <p:spPr>
          <a:xfrm>
            <a:off x="8260628" y="2287369"/>
            <a:ext cx="3378352" cy="3378352"/>
          </a:xfrm>
          <a:prstGeom prst="roundRect">
            <a:avLst>
              <a:gd name="adj" fmla="val 7105"/>
            </a:avLst>
          </a:prstGeom>
          <a:noFill/>
          <a:ln w="28575"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Links to learning ahead…</a:t>
            </a:r>
          </a:p>
          <a:p>
            <a:pPr algn="ctr"/>
            <a:endParaRPr lang="en-GB" sz="2400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000" dirty="0">
                <a:solidFill>
                  <a:srgbClr val="1E4C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multiply a three-digit number by a single-digit number using partitioning and representations.</a:t>
            </a:r>
          </a:p>
          <a:p>
            <a:pPr algn="ctr"/>
            <a:endParaRPr lang="en-GB" sz="2400" dirty="0">
              <a:solidFill>
                <a:srgbClr val="1E4C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E4D626-5E74-4FF4-B2D7-16DDD75E409C}"/>
              </a:ext>
            </a:extLst>
          </p:cNvPr>
          <p:cNvSpPr/>
          <p:nvPr/>
        </p:nvSpPr>
        <p:spPr>
          <a:xfrm>
            <a:off x="10124106" y="1078663"/>
            <a:ext cx="2067894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Learning Intention</a:t>
            </a:r>
          </a:p>
        </p:txBody>
      </p:sp>
    </p:spTree>
    <p:extLst>
      <p:ext uri="{BB962C8B-B14F-4D97-AF65-F5344CB8AC3E}">
        <p14:creationId xmlns:p14="http://schemas.microsoft.com/office/powerpoint/2010/main" val="322069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0C03EC-E0EC-4843-9FB4-584EDAECA095}"/>
              </a:ext>
            </a:extLst>
          </p:cNvPr>
          <p:cNvSpPr/>
          <p:nvPr/>
        </p:nvSpPr>
        <p:spPr>
          <a:xfrm>
            <a:off x="11284901" y="1078663"/>
            <a:ext cx="907098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Starter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8536CB-8619-45B2-B85B-3077A47C0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90" y="1251139"/>
            <a:ext cx="8313076" cy="28499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FFD9CF-6FE9-42A3-AABE-05FB37A8A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87" y="4325605"/>
            <a:ext cx="11906196" cy="10242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F7CEE72-78AB-492E-A460-E22478429D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87" y="5535680"/>
            <a:ext cx="11967202" cy="112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92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0C03EC-E0EC-4843-9FB4-584EDAECA095}"/>
              </a:ext>
            </a:extLst>
          </p:cNvPr>
          <p:cNvSpPr/>
          <p:nvPr/>
        </p:nvSpPr>
        <p:spPr>
          <a:xfrm>
            <a:off x="10260992" y="1078663"/>
            <a:ext cx="1931007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Explore &amp; Notice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8C1E03-1016-4F39-AFF9-467C72B37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82" y="1524748"/>
            <a:ext cx="11284102" cy="5214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10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0C03EC-E0EC-4843-9FB4-584EDAECA095}"/>
              </a:ext>
            </a:extLst>
          </p:cNvPr>
          <p:cNvSpPr/>
          <p:nvPr/>
        </p:nvSpPr>
        <p:spPr>
          <a:xfrm>
            <a:off x="11525820" y="1078663"/>
            <a:ext cx="666179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CPA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7402FF-94D6-C0B0-3F36-B55177014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9990" y="1554046"/>
            <a:ext cx="327335" cy="3240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AE1EDF-3002-4A4D-AF80-E030C0033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75" y="1251140"/>
            <a:ext cx="8358718" cy="14701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133DE7-6795-41BE-AFD6-AA6B1921D0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75" y="2853791"/>
            <a:ext cx="8311320" cy="85940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5D06C22-3503-4AB8-9463-8E11844C81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75" y="3845687"/>
            <a:ext cx="2742989" cy="164825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F35D66E-F7FE-4366-B451-4B4577A63A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75" y="5626434"/>
            <a:ext cx="5321693" cy="11138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3DB522-B3D3-4D46-A90F-1EDC7EBC37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98957" y="3845687"/>
            <a:ext cx="3501513" cy="159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07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0C03EC-E0EC-4843-9FB4-584EDAECA095}"/>
              </a:ext>
            </a:extLst>
          </p:cNvPr>
          <p:cNvSpPr/>
          <p:nvPr/>
        </p:nvSpPr>
        <p:spPr>
          <a:xfrm>
            <a:off x="11525820" y="1078663"/>
            <a:ext cx="666179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CPA</a:t>
            </a:r>
          </a:p>
        </p:txBody>
      </p:sp>
      <p:pic>
        <p:nvPicPr>
          <p:cNvPr id="3" name="Picture 2" descr="A yellow circle with black background&#10;&#10;AI-generated content may be incorrect.">
            <a:extLst>
              <a:ext uri="{FF2B5EF4-FFF2-40B4-BE49-F238E27FC236}">
                <a16:creationId xmlns:a16="http://schemas.microsoft.com/office/drawing/2014/main" id="{EA368C4D-1581-D0F9-D4E6-39A7D9DD9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8920" y="1546559"/>
            <a:ext cx="323850" cy="333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1FC984-095E-43BA-9C6B-48C99FE80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30" y="1251139"/>
            <a:ext cx="5152907" cy="30320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F8839F2-EC14-41DF-AEAD-3FF66EF259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561" y="1251138"/>
            <a:ext cx="5701446" cy="303209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9A97666-9438-4089-96B4-8E633021D8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30" y="4458849"/>
            <a:ext cx="6681860" cy="22540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9FE6C37-F9AF-4467-9403-66EFC0DF24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667" y="4406177"/>
            <a:ext cx="4664337" cy="240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4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0C03EC-E0EC-4843-9FB4-584EDAECA095}"/>
              </a:ext>
            </a:extLst>
          </p:cNvPr>
          <p:cNvSpPr/>
          <p:nvPr/>
        </p:nvSpPr>
        <p:spPr>
          <a:xfrm>
            <a:off x="11525820" y="1078663"/>
            <a:ext cx="666179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CPA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FAA40-05E6-D642-D4A1-7C5F2BCFE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3012" y="1539720"/>
            <a:ext cx="333375" cy="352425"/>
          </a:xfrm>
          <a:prstGeom prst="rect">
            <a:avLst/>
          </a:prstGeom>
        </p:spPr>
      </p:pic>
      <p:sp>
        <p:nvSpPr>
          <p:cNvPr id="5" name="AutoShape 2" descr="https://attachments.office.net/owa/KWright%40blackbrook.oak.education/service.svc/s/GetAttachmentThumbnail?id=AAkALgAAAAAAHYQDEapmEc2byACqAC%2FEWg0ArSjl%2FbtqakG0J4PX%2Ffdn%2FwAGR5bUfQAAARIAEADfWIjy0OizRo%2Bsa8g6dYF6&amp;thumbnailType=2&amp;token=eyJhbGciOiJSUzI1NiIsInR5cCI6IkpXVCIsImtpZCI6Ino5VkFXTUZ4cmQzMjIwMWtJSFJoNFV6d1l2QT0iLCJ4NXQiOiJ6OVZBV01GeHJkMzIyMDFrSUhSaDRVendZdkE9Iiwibm9uY2UiOiJTWWRnSnJpRkZfN2VDNUNqLWd6NVJTbmZXN1d1cFhqcUQ3b1dnQWg5dXlMdmNESVo2cy1FQzR1azlUd0tfS3BWa3I2TjQ4RkxhVERCUDJ1bDVaR2Nvc2lCR2NaM2FvMm1vZjkybU54bTB5MGxWYjJCa2E1di1LWk1iYUp0Zkx4dU5mM2lFcmpzcktNdEtleU5xSVhIV0Vwd3hQNXp1NVJMX2Nmb1liM0UyMnMiLCJpc3Nsb2MiOiJDV1hQMTIzTUIzMTQyIiwic3JzbiI6NjM4OTM2Nzk3MjI5NDg2NTIyfQ.eyJzYXAtdmVyc2lvbiI6IjMzIiwiYXBwaWQiOiJhZjNlYmJiYS1jMjNmLTQ5MmEtYWE5My04MzQyMTY5NmVjNGIiLCJpc3NyaW5nIjoiV1ciLCJhcHBpZGFjciI6IjIiLCJhcHBfZGlzcGxheW5hbWUiOiIiLCJ1dGkiOiI4MWFiZTZmNy00YjIzLTRiMjctODc0ZC1mMmYyZDcxYjJlNmEiLCJpYXQiOjE3NTgxMjk1MjcsInZlciI6IlNUSS5Vc2VyLkNhbGxiYWNrVG9rZW4uVjEiLCJ0aWQiOiIyY2FkYjk4NGVjMjg0ZjFjYmQ1OTA2Yjc2MTc0NDE3NSIsInRydXN0ZWRmb3JkZWxlZ2F0aW9uIjoiZmFsc2UiLCJ0b3BvbG9neSI6IntcIlR5cGVcIjpcIk1hY2hpbmVcIixcIlZhbHVlXCI6XCJDV1hQMTIzTUIzMTQyLkdCUlAxMjMuUFJPRC5PVVRMT09LLkNPTVwifSIsInJlcXVlc3Rvcl9hcHBpZCI6IjE1N2NkZmJmLTczOTgtNGE1Ni05NmMzLWU5M2U5YWIzMDliNSIsInJlcXVlc3Rvcl9hcHBfZGlzcGxheW5hbWUiOiJPZmZpY2UgMzY1IEV4Y2hhbmdlIE1pY3Jvc2VydmljZSIsInNjcCI6Ik93YUF0dGFjaG1lbnRzLlJlYWQiLCJvaWQiOiI1MGI3YWI3Yy0yNGM2LTQ3YWMtODI1ZS1jZjU3OGZjYzViYjUiLCJwdWlkIjoiMTAwMzIwMDAzNjQ1MTNGQSIsInNtdHAiOiJLV3JpZ2h0QGJsYWNrYnJvb2sub2FrLmVkdWNhdGlvbiIsInVwbiI6IktXcmlnaHRAYmxhY2ticm9vay5vYWsuZWR1Y2F0aW9uIiwidXNlcmNhbGxiYWNrdXNlcmNvbnRleHRpZCI6IjIxYWNkMmZmMWExZjQyNTdiY2VmODVkZGJkZWMzYTkwIiwic2lnbmluX3N0YXRlIjoia21zaSIsImVwayI6IntcImt0eVwiOlwiUlNBXCIsXCJuXCI6XCJ2QVJ0b0dleE1pTXpnVGRzVFVBMzY1eWZNeE1GZkJpbkNLSU42bDFUcktfZk1FSEVma0FJbDhJb3NoV0tRbHhoYVhiWS05TlR2aVFIU29QQVliLWVwWU9NY1Rtd2pLYjhuZmdKdS1jekdoSjdjYjh1VVVfcVJ1ckNid2NneUFwektlNHJwcUI5TWdTcVhWRDAxOHhLazJ0bzlJUVJ6c1piRXo0VmdfZkdBUzg0OENpUFNLRnNSRkRMTDU1ME5TNzNkRWpicTlZVU5fMHhiUG1Hdno3VVJyaVVGS21XdmUwT0NHWXN0LXo2ZTIxSUZHTUdRVFk0b25RUzBBRDE1ZFF6Zm9nVWlCQlM0aDFuRjdwQUxvWnZzWHVrNElzWGJJTmdLTjE0UWhhQlkxbGh5dlhsN0FUZWtjOTNMOEgyT2VIWkVsd1NzR054SUNPQXlxMC1STUNtR1FcIixcImVcIjpcIkFRQUJcIixcImFsZ1wiOlwiUlMyNTZcIixcImV4cFwiOlwiMTc1ODIxODgzM1wiLFwiZXhwX2RpZmZcIjpcIjg2NDAwXCIsXCJraWRcIjpcIk1GYWxmT3FoTzI4OVE2b25DZWhVQVZRODZxNFwifS5xK2ptcE9FTjZaTkVuSU1lYm1LQTQwdkZ5MUdINEh2VUFPTmgwalZuS1JhT1hValBYNEpTZE9NRGt6VXJuUkhnbHdlK0ZmSnRPQVJRR3ZveUNKN3lrb01FUGVyOXJkUit1VXFTa0xyaDFWR0RwR21DeGt4MDhtaUNQdTM2bDdPbUw1YnRpclprTjJGM0JNOFVHWjJDdEY1RE01bWk2UmtZa2RVLzNxQk91L09PYmt1SlYvSy9PaWtxRDU3YzJaQklJdUdwZlhrZXl3V3NueHpNMUtSMTdIS3ZKRzF3d2F1Yk1GUjM3TitvenBZblVkMG4vRTFFMXdQQ2R2QlZ0TEtyLzlwZG5kUkJxYVAraCtkNFd6RmgrdnBsa0FSd3hHMS91Y0w3a3ZYeEVsTXErT05LNG84Y1BBbmtmR2FSK016eFJDR1Vxc29wcXgzWVVUU3YxMzJRWFE9PSIsIm5iZiI6MTc1ODEyOTUyNywiZXhwIjoxNzU4MTI5ODI3LCJpc3MiOiJodHRwczovL3N1YnN0cmF0ZS5vZmZpY2UuY29tL3N0cy8iLCJhdWQiOiJodHRwczovL291dGxvb2sub2ZmaWNlLmNvbSIsInNzZWMiOiJFN3J5amJySTRFeDNNNzM2IiwiZXNzZWMiOiJhcnRpZmFjdC1hdXRvLXByb2R8TTM2NTIwMjUtMDctMjRUMDk6NDQ6NTguMDQ2MDk4NFp8WkRraFdqSnpYUGNSc1AifQ.Wga26dJSJBapn-a-k8JUHWCj7B6U-VWq6dJ9mxTkeB2Qy9DaNxwQT2O5i3JxUrtj58teXNdrnRcb7xbxGOjHzGNbxt1PxWjcORAkXIJMEAmghzGqBbMUMw7lCbV3gH6azFz6RcthC9WjU0716_R_DRuu_YFAYFBEOcHIVU78brSHZAd0NwCGWYchy63OkfkqhRMVXwRctC0eYcG3kNQeB9-yudOFqq6BgghWH3b6vBvrdqLfYtDdILCjNtMlduMdvpkDozkD3W-foSUSf0SdXc9Iq9hZ_8izcUVlM8dMkJdUWEzTu4F4BDFYzYrTDOjcblHGDZ91D5WmWeY_gWLppA&amp;X-OWA-CANARY=X-OWA-CANARY_cookie_is_null_or_empty&amp;owa=outlook.office.com&amp;scriptVer=20250905004.08&amp;clientId=389C66917504497CB5A3AAB084FF0A00&amp;animation=true">
            <a:extLst>
              <a:ext uri="{FF2B5EF4-FFF2-40B4-BE49-F238E27FC236}">
                <a16:creationId xmlns:a16="http://schemas.microsoft.com/office/drawing/2014/main" id="{15F435C9-BE98-4126-B346-2139A2FD5C2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98CAAB6-CECC-4C8E-8145-3A01AA5673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74" y="1303785"/>
            <a:ext cx="9766852" cy="522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109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0C03EC-E0EC-4843-9FB4-584EDAECA095}"/>
              </a:ext>
            </a:extLst>
          </p:cNvPr>
          <p:cNvSpPr/>
          <p:nvPr/>
        </p:nvSpPr>
        <p:spPr>
          <a:xfrm>
            <a:off x="9812006" y="1078663"/>
            <a:ext cx="2379994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Independent Practice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9504C6-3AB4-4AF4-97BB-DCD7858D8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39" y="1592153"/>
            <a:ext cx="11572456" cy="207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05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0C03EC-E0EC-4843-9FB4-584EDAECA095}"/>
              </a:ext>
            </a:extLst>
          </p:cNvPr>
          <p:cNvSpPr/>
          <p:nvPr/>
        </p:nvSpPr>
        <p:spPr>
          <a:xfrm>
            <a:off x="9812006" y="1078663"/>
            <a:ext cx="2379994" cy="344954"/>
          </a:xfrm>
          <a:prstGeom prst="rect">
            <a:avLst/>
          </a:prstGeom>
          <a:solidFill>
            <a:srgbClr val="1E4CA1"/>
          </a:solidFill>
          <a:ln>
            <a:solidFill>
              <a:srgbClr val="1E4C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Independent Practice</a:t>
            </a:r>
          </a:p>
        </p:txBody>
      </p:sp>
    </p:spTree>
    <p:extLst>
      <p:ext uri="{BB962C8B-B14F-4D97-AF65-F5344CB8AC3E}">
        <p14:creationId xmlns:p14="http://schemas.microsoft.com/office/powerpoint/2010/main" val="3402518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D60EAAE54FFB4A90FED91848717DC4" ma:contentTypeVersion="10" ma:contentTypeDescription="Create a new document." ma:contentTypeScope="" ma:versionID="190e074ce9ade4d31deb6fe548df40df">
  <xsd:schema xmlns:xsd="http://www.w3.org/2001/XMLSchema" xmlns:xs="http://www.w3.org/2001/XMLSchema" xmlns:p="http://schemas.microsoft.com/office/2006/metadata/properties" xmlns:ns2="fd1f883f-6057-44b8-98ba-8a9d2d745578" xmlns:ns3="0ef080e4-0eef-47e6-aec1-b345ea919e98" targetNamespace="http://schemas.microsoft.com/office/2006/metadata/properties" ma:root="true" ma:fieldsID="851416adedd9d077ce8d692d8dbc9b8e" ns2:_="" ns3:_="">
    <xsd:import namespace="fd1f883f-6057-44b8-98ba-8a9d2d745578"/>
    <xsd:import namespace="0ef080e4-0eef-47e6-aec1-b345ea919e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f883f-6057-44b8-98ba-8a9d2d7455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40eba30-59f3-4d34-a5b1-0c99348664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f080e4-0eef-47e6-aec1-b345ea919e98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14ec977e-78bf-46e7-bfc3-c7786d5828fa}" ma:internalName="TaxCatchAll" ma:showField="CatchAllData" ma:web="0ef080e4-0eef-47e6-aec1-b345ea919e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ef080e4-0eef-47e6-aec1-b345ea919e98" xsi:nil="true"/>
    <lcf76f155ced4ddcb4097134ff3c332f xmlns="fd1f883f-6057-44b8-98ba-8a9d2d74557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33B973B-C5FF-40CD-8CCA-D15A4744CFA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8928C00-081F-4ACF-867C-845D9C31AB7F}"/>
</file>

<file path=customXml/itemProps3.xml><?xml version="1.0" encoding="utf-8"?>
<ds:datastoreItem xmlns:ds="http://schemas.openxmlformats.org/officeDocument/2006/customXml" ds:itemID="{DC850927-AC4F-4D5D-A63C-15CFD4CDA06D}">
  <ds:schemaRefs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7a18eb0e-b1c6-4aae-9f4a-66279ac5f716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6322</TotalTime>
  <Words>83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Savannah  Thompson</dc:creator>
  <cp:lastModifiedBy>Kathryn Wright</cp:lastModifiedBy>
  <cp:revision>113</cp:revision>
  <cp:lastPrinted>2025-10-01T16:43:48Z</cp:lastPrinted>
  <dcterms:created xsi:type="dcterms:W3CDTF">2025-07-08T13:24:51Z</dcterms:created>
  <dcterms:modified xsi:type="dcterms:W3CDTF">2025-10-10T12:08:24Z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0x01010091D60EAAE54FFB4A90FED91848717DC4</vt:lpwstr>
  </property>
  <property fmtid="{D5CDD505-2E9C-101B-9397-08002B2CF9AE}" pid="3" name="MediaServiceImageTags">
    <vt:lpwstr/>
  </property>
</Properties>
</file>